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8" r:id="rId14"/>
    <p:sldId id="289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909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5BBC20-7535-4A94-BD02-A59DE201E6A4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B85F5C-7B87-4AFC-A71D-26A39F1E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346523" cy="1923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Тема: «Муниципальное хозяйство как объект управления»</a:t>
            </a:r>
            <a:endParaRPr lang="ru-RU" sz="22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4059" y="2708920"/>
            <a:ext cx="7981976" cy="2370733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1</a:t>
            </a:r>
            <a:r>
              <a:rPr lang="ru-RU" sz="2200" b="1" dirty="0" smtClean="0"/>
              <a:t>. Муниципальное хозяйство как система обеспечения</a:t>
            </a:r>
            <a:br>
              <a:rPr lang="ru-RU" sz="2200" b="1" dirty="0" smtClean="0"/>
            </a:br>
            <a:r>
              <a:rPr lang="ru-RU" sz="2200" b="1" dirty="0" smtClean="0"/>
              <a:t>жизнедеятельности муниципального образования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2</a:t>
            </a:r>
            <a:r>
              <a:rPr lang="ru-RU" sz="2200" b="1" dirty="0"/>
              <a:t>. Состав и структура </a:t>
            </a:r>
            <a:r>
              <a:rPr lang="ru-RU" sz="2200" b="1" dirty="0" smtClean="0"/>
              <a:t>муниципального </a:t>
            </a:r>
            <a:r>
              <a:rPr lang="ru-RU" sz="2200" b="1" dirty="0"/>
              <a:t>хозяйства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2200" b="1" dirty="0"/>
              <a:t>3</a:t>
            </a:r>
            <a:r>
              <a:rPr lang="ru-RU" sz="2200" b="1" dirty="0" smtClean="0"/>
              <a:t>. Основные направления управления градообслуживающей сферой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19" y="637300"/>
            <a:ext cx="8139229" cy="54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06" y="548680"/>
            <a:ext cx="8570042" cy="53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82" y="1090613"/>
            <a:ext cx="7991307" cy="562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929586" y="5786454"/>
            <a:ext cx="642942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08" y="692696"/>
            <a:ext cx="844304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818890"/>
            <a:ext cx="8566153" cy="5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07" y="285728"/>
            <a:ext cx="835878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Вопрос 3. </a:t>
            </a:r>
            <a:r>
              <a:rPr lang="ru-RU" sz="3200" b="1" dirty="0"/>
              <a:t>Основные направления управления градообслуживающей сферой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47061" cy="520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92696"/>
            <a:ext cx="7910221" cy="39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8153400" cy="4495800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836712"/>
            <a:ext cx="8115934" cy="46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312" y="764704"/>
            <a:ext cx="7432071" cy="553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36712"/>
            <a:ext cx="8089721" cy="54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25" y="980728"/>
            <a:ext cx="8579943" cy="47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52" y="908720"/>
            <a:ext cx="8503896" cy="493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585" y="692696"/>
            <a:ext cx="7467526" cy="571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</TotalTime>
  <Words>24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Wingdings</vt:lpstr>
      <vt:lpstr>Wingdings 2</vt:lpstr>
      <vt:lpstr>Обычная</vt:lpstr>
      <vt:lpstr>Тема: «Муниципальное хозяйство как объект управления»</vt:lpstr>
      <vt:lpstr>Вопрос 3. Основные направления управления градообслуживающей сферой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хозяйство как объект управления Городское хозяйство как система обеспечения жизнедеятельности города</dc:title>
  <dc:creator>Игорь</dc:creator>
  <cp:lastModifiedBy>Студент</cp:lastModifiedBy>
  <cp:revision>20</cp:revision>
  <dcterms:created xsi:type="dcterms:W3CDTF">2020-02-26T14:03:07Z</dcterms:created>
  <dcterms:modified xsi:type="dcterms:W3CDTF">2024-03-01T10:16:48Z</dcterms:modified>
</cp:coreProperties>
</file>